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1"/>
  </p:sld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46"/>
    <p:restoredTop sz="94694"/>
  </p:normalViewPr>
  <p:slideViewPr>
    <p:cSldViewPr snapToGrid="0" snapToObjects="1">
      <p:cViewPr>
        <p:scale>
          <a:sx n="100" d="100"/>
          <a:sy n="100" d="100"/>
        </p:scale>
        <p:origin x="624"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590310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1261627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939095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16387716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785179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972267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41861091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703185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2402570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435C57-A342-F14C-AA3B-FC0181D55CFA}"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2917797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435C57-A342-F14C-AA3B-FC0181D55CFA}"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1331477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435C57-A342-F14C-AA3B-FC0181D55CFA}" type="datetimeFigureOut">
              <a:rPr lang="en-US" smtClean="0"/>
              <a:t>9/26/19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118553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435C57-A342-F14C-AA3B-FC0181D55CFA}" type="datetimeFigureOut">
              <a:rPr lang="en-US" smtClean="0"/>
              <a:t>9/26/19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4088960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435C57-A342-F14C-AA3B-FC0181D55CFA}" type="datetimeFigureOut">
              <a:rPr lang="en-US" smtClean="0"/>
              <a:t>9/26/19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2512165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D435C57-A342-F14C-AA3B-FC0181D55CFA}"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3362782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435C57-A342-F14C-AA3B-FC0181D55CFA}"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82EED9-DE14-524F-A8B9-8E6ED1517250}" type="slidenum">
              <a:rPr lang="en-US" smtClean="0"/>
              <a:t>‹#›</a:t>
            </a:fld>
            <a:endParaRPr lang="en-US"/>
          </a:p>
        </p:txBody>
      </p:sp>
    </p:spTree>
    <p:extLst>
      <p:ext uri="{BB962C8B-B14F-4D97-AF65-F5344CB8AC3E}">
        <p14:creationId xmlns:p14="http://schemas.microsoft.com/office/powerpoint/2010/main" val="1596349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D435C57-A342-F14C-AA3B-FC0181D55CFA}" type="datetimeFigureOut">
              <a:rPr lang="en-US" smtClean="0"/>
              <a:t>9/26/19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B82EED9-DE14-524F-A8B9-8E6ED1517250}" type="slidenum">
              <a:rPr lang="en-US" smtClean="0"/>
              <a:t>‹#›</a:t>
            </a:fld>
            <a:endParaRPr lang="en-US"/>
          </a:p>
        </p:txBody>
      </p:sp>
    </p:spTree>
    <p:extLst>
      <p:ext uri="{BB962C8B-B14F-4D97-AF65-F5344CB8AC3E}">
        <p14:creationId xmlns:p14="http://schemas.microsoft.com/office/powerpoint/2010/main" val="1272391463"/>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imageog.flaticon.com/icons/png/512/36/36601.png?size=1200x630f&amp;pad=10,10,10,10&amp;ext=png&amp;bg=FFFFFFFF" TargetMode="External"/><Relationship Id="rId2" Type="http://schemas.openxmlformats.org/officeDocument/2006/relationships/hyperlink" Target="https://media.istockphoto.com/photos/beautiful-luxury-home-exterior-at-twilight-picture-id1026205392?k=6&amp;m=1026205392&amp;s=612x612&amp;w=0&amp;h=pe0Pqbm7GKHl7cmEjf9Drc7Fp-JwJ6aTywsGfm5eQm4=" TargetMode="External"/><Relationship Id="rId1" Type="http://schemas.openxmlformats.org/officeDocument/2006/relationships/slideLayout" Target="../slideLayouts/slideLayout2.xml"/><Relationship Id="rId4" Type="http://schemas.openxmlformats.org/officeDocument/2006/relationships/hyperlink" Target="https://foursquare.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C52D0-7E59-0744-8F34-94DB0845B046}"/>
              </a:ext>
            </a:extLst>
          </p:cNvPr>
          <p:cNvSpPr>
            <a:spLocks noGrp="1"/>
          </p:cNvSpPr>
          <p:nvPr>
            <p:ph type="ctrTitle"/>
          </p:nvPr>
        </p:nvSpPr>
        <p:spPr/>
        <p:txBody>
          <a:bodyPr/>
          <a:lstStyle/>
          <a:p>
            <a:r>
              <a:rPr lang="en-US" dirty="0"/>
              <a:t>Finding your new neighborhood</a:t>
            </a:r>
          </a:p>
        </p:txBody>
      </p:sp>
      <p:sp>
        <p:nvSpPr>
          <p:cNvPr id="3" name="Subtitle 2">
            <a:extLst>
              <a:ext uri="{FF2B5EF4-FFF2-40B4-BE49-F238E27FC236}">
                <a16:creationId xmlns:a16="http://schemas.microsoft.com/office/drawing/2014/main" id="{83FC0B0B-B2AC-C845-8F72-8E10CFF94319}"/>
              </a:ext>
            </a:extLst>
          </p:cNvPr>
          <p:cNvSpPr>
            <a:spLocks noGrp="1"/>
          </p:cNvSpPr>
          <p:nvPr>
            <p:ph type="subTitle" idx="1"/>
          </p:nvPr>
        </p:nvSpPr>
        <p:spPr/>
        <p:txBody>
          <a:bodyPr/>
          <a:lstStyle/>
          <a:p>
            <a:r>
              <a:rPr lang="en-US" dirty="0"/>
              <a:t>By: Dayna </a:t>
            </a:r>
            <a:r>
              <a:rPr lang="en-US" dirty="0" err="1"/>
              <a:t>Herling</a:t>
            </a:r>
            <a:endParaRPr lang="en-US" dirty="0"/>
          </a:p>
        </p:txBody>
      </p:sp>
    </p:spTree>
    <p:extLst>
      <p:ext uri="{BB962C8B-B14F-4D97-AF65-F5344CB8AC3E}">
        <p14:creationId xmlns:p14="http://schemas.microsoft.com/office/powerpoint/2010/main" val="1404072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A7D2C-D989-8841-BAA7-3620EEBCA345}"/>
              </a:ext>
            </a:extLst>
          </p:cNvPr>
          <p:cNvSpPr>
            <a:spLocks noGrp="1"/>
          </p:cNvSpPr>
          <p:nvPr>
            <p:ph type="title"/>
          </p:nvPr>
        </p:nvSpPr>
        <p:spPr/>
        <p:txBody>
          <a:bodyPr/>
          <a:lstStyle/>
          <a:p>
            <a:r>
              <a:rPr lang="en-US" dirty="0"/>
              <a:t>Introduction/ Business Problem</a:t>
            </a:r>
          </a:p>
        </p:txBody>
      </p:sp>
      <p:sp>
        <p:nvSpPr>
          <p:cNvPr id="3" name="Content Placeholder 2">
            <a:extLst>
              <a:ext uri="{FF2B5EF4-FFF2-40B4-BE49-F238E27FC236}">
                <a16:creationId xmlns:a16="http://schemas.microsoft.com/office/drawing/2014/main" id="{3C01B3CA-AC95-BE4C-8594-5A6F2B90E487}"/>
              </a:ext>
            </a:extLst>
          </p:cNvPr>
          <p:cNvSpPr>
            <a:spLocks noGrp="1"/>
          </p:cNvSpPr>
          <p:nvPr>
            <p:ph idx="1"/>
          </p:nvPr>
        </p:nvSpPr>
        <p:spPr>
          <a:xfrm>
            <a:off x="838200" y="1825624"/>
            <a:ext cx="5048250" cy="4780915"/>
          </a:xfrm>
        </p:spPr>
        <p:txBody>
          <a:bodyPr>
            <a:normAutofit/>
          </a:bodyPr>
          <a:lstStyle/>
          <a:p>
            <a:r>
              <a:rPr lang="en-US" dirty="0"/>
              <a:t>People move to new cities for work and various reasons, yet they’ll not know the new city at all or very little. As such, it can be very difficult for them to find which neighborhood they would most like to move to.</a:t>
            </a:r>
          </a:p>
          <a:p>
            <a:r>
              <a:rPr lang="en-US" dirty="0"/>
              <a:t>Can be difficult for a real estate agent to know the preferences of their customer, especially when they are moving from a city the real estate agent is unfamiliar with.</a:t>
            </a:r>
          </a:p>
        </p:txBody>
      </p:sp>
      <p:pic>
        <p:nvPicPr>
          <p:cNvPr id="7" name="Picture 6">
            <a:extLst>
              <a:ext uri="{FF2B5EF4-FFF2-40B4-BE49-F238E27FC236}">
                <a16:creationId xmlns:a16="http://schemas.microsoft.com/office/drawing/2014/main" id="{2B3382D7-984B-B346-8670-210DF5741202}"/>
              </a:ext>
            </a:extLst>
          </p:cNvPr>
          <p:cNvPicPr>
            <a:picLocks noChangeAspect="1"/>
          </p:cNvPicPr>
          <p:nvPr/>
        </p:nvPicPr>
        <p:blipFill>
          <a:blip r:embed="rId2"/>
          <a:stretch>
            <a:fillRect/>
          </a:stretch>
        </p:blipFill>
        <p:spPr>
          <a:xfrm>
            <a:off x="6652260" y="3359151"/>
            <a:ext cx="4700587" cy="3133724"/>
          </a:xfrm>
          <a:prstGeom prst="rect">
            <a:avLst/>
          </a:prstGeom>
        </p:spPr>
      </p:pic>
      <p:pic>
        <p:nvPicPr>
          <p:cNvPr id="8" name="Picture 7">
            <a:extLst>
              <a:ext uri="{FF2B5EF4-FFF2-40B4-BE49-F238E27FC236}">
                <a16:creationId xmlns:a16="http://schemas.microsoft.com/office/drawing/2014/main" id="{73364F1D-34DB-A34A-9A18-23D379AF90C1}"/>
              </a:ext>
            </a:extLst>
          </p:cNvPr>
          <p:cNvPicPr>
            <a:picLocks noChangeAspect="1"/>
          </p:cNvPicPr>
          <p:nvPr/>
        </p:nvPicPr>
        <p:blipFill>
          <a:blip r:embed="rId3"/>
          <a:stretch>
            <a:fillRect/>
          </a:stretch>
        </p:blipFill>
        <p:spPr>
          <a:xfrm>
            <a:off x="7202328" y="1293654"/>
            <a:ext cx="3600450" cy="1890236"/>
          </a:xfrm>
          <a:prstGeom prst="rect">
            <a:avLst/>
          </a:prstGeom>
        </p:spPr>
      </p:pic>
    </p:spTree>
    <p:extLst>
      <p:ext uri="{BB962C8B-B14F-4D97-AF65-F5344CB8AC3E}">
        <p14:creationId xmlns:p14="http://schemas.microsoft.com/office/powerpoint/2010/main" val="2848827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89032-E7DA-264A-8A8E-AEBDD42A2935}"/>
              </a:ext>
            </a:extLst>
          </p:cNvPr>
          <p:cNvSpPr>
            <a:spLocks noGrp="1"/>
          </p:cNvSpPr>
          <p:nvPr>
            <p:ph type="title"/>
          </p:nvPr>
        </p:nvSpPr>
        <p:spPr/>
        <p:txBody>
          <a:bodyPr/>
          <a:lstStyle/>
          <a:p>
            <a:r>
              <a:rPr lang="en-US" dirty="0"/>
              <a:t>Data</a:t>
            </a:r>
          </a:p>
        </p:txBody>
      </p:sp>
      <p:pic>
        <p:nvPicPr>
          <p:cNvPr id="6" name="Content Placeholder 5" descr="A picture containing clipart&#10;&#10;Description automatically generated">
            <a:extLst>
              <a:ext uri="{FF2B5EF4-FFF2-40B4-BE49-F238E27FC236}">
                <a16:creationId xmlns:a16="http://schemas.microsoft.com/office/drawing/2014/main" id="{44600411-9A1C-D041-9ED3-612D4D238B44}"/>
              </a:ext>
            </a:extLst>
          </p:cNvPr>
          <p:cNvPicPr>
            <a:picLocks noGrp="1" noChangeAspect="1"/>
          </p:cNvPicPr>
          <p:nvPr>
            <p:ph idx="1"/>
          </p:nvPr>
        </p:nvPicPr>
        <p:blipFill>
          <a:blip r:embed="rId2"/>
          <a:stretch>
            <a:fillRect/>
          </a:stretch>
        </p:blipFill>
        <p:spPr>
          <a:xfrm>
            <a:off x="4078245" y="1202939"/>
            <a:ext cx="3832310" cy="975497"/>
          </a:xfrm>
        </p:spPr>
      </p:pic>
      <p:pic>
        <p:nvPicPr>
          <p:cNvPr id="12" name="Picture 11" descr="A close up of a map&#10;&#10;Description automatically generated">
            <a:extLst>
              <a:ext uri="{FF2B5EF4-FFF2-40B4-BE49-F238E27FC236}">
                <a16:creationId xmlns:a16="http://schemas.microsoft.com/office/drawing/2014/main" id="{86581A31-854E-994C-8A4B-B023AC90BECB}"/>
              </a:ext>
            </a:extLst>
          </p:cNvPr>
          <p:cNvPicPr>
            <a:picLocks noChangeAspect="1"/>
          </p:cNvPicPr>
          <p:nvPr/>
        </p:nvPicPr>
        <p:blipFill>
          <a:blip r:embed="rId3"/>
          <a:stretch>
            <a:fillRect/>
          </a:stretch>
        </p:blipFill>
        <p:spPr>
          <a:xfrm>
            <a:off x="602238" y="2899271"/>
            <a:ext cx="5493762" cy="3593604"/>
          </a:xfrm>
          <a:prstGeom prst="rect">
            <a:avLst/>
          </a:prstGeom>
        </p:spPr>
      </p:pic>
      <p:pic>
        <p:nvPicPr>
          <p:cNvPr id="14" name="Picture 13" descr="A close up of a map&#10;&#10;Description automatically generated">
            <a:extLst>
              <a:ext uri="{FF2B5EF4-FFF2-40B4-BE49-F238E27FC236}">
                <a16:creationId xmlns:a16="http://schemas.microsoft.com/office/drawing/2014/main" id="{B5293046-A4FA-2C41-B6A6-DE44F298F2A2}"/>
              </a:ext>
            </a:extLst>
          </p:cNvPr>
          <p:cNvPicPr>
            <a:picLocks noChangeAspect="1"/>
          </p:cNvPicPr>
          <p:nvPr/>
        </p:nvPicPr>
        <p:blipFill>
          <a:blip r:embed="rId4"/>
          <a:stretch>
            <a:fillRect/>
          </a:stretch>
        </p:blipFill>
        <p:spPr>
          <a:xfrm>
            <a:off x="6604000" y="2438876"/>
            <a:ext cx="4629244" cy="4054763"/>
          </a:xfrm>
          <a:prstGeom prst="rect">
            <a:avLst/>
          </a:prstGeom>
        </p:spPr>
      </p:pic>
    </p:spTree>
    <p:extLst>
      <p:ext uri="{BB962C8B-B14F-4D97-AF65-F5344CB8AC3E}">
        <p14:creationId xmlns:p14="http://schemas.microsoft.com/office/powerpoint/2010/main" val="3519633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2FD46-4ACE-3A44-AF76-0B56D8A804F9}"/>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696DF7CA-292F-1F40-87A7-EAD504F7B766}"/>
              </a:ext>
            </a:extLst>
          </p:cNvPr>
          <p:cNvSpPr>
            <a:spLocks noGrp="1"/>
          </p:cNvSpPr>
          <p:nvPr>
            <p:ph idx="1"/>
          </p:nvPr>
        </p:nvSpPr>
        <p:spPr/>
        <p:txBody>
          <a:bodyPr>
            <a:normAutofit lnSpcReduction="10000"/>
          </a:bodyPr>
          <a:lstStyle/>
          <a:p>
            <a:pPr marL="0" indent="0">
              <a:buNone/>
            </a:pPr>
            <a:r>
              <a:rPr lang="en-US" dirty="0"/>
              <a:t>1. Bring both New York City and Toronto neighborhood data, with their borough and venues in each into their own </a:t>
            </a:r>
            <a:r>
              <a:rPr lang="en-US" dirty="0" err="1"/>
              <a:t>DataFrame</a:t>
            </a:r>
            <a:endParaRPr lang="en-US" dirty="0"/>
          </a:p>
          <a:p>
            <a:pPr marL="0" indent="0">
              <a:buNone/>
            </a:pPr>
            <a:r>
              <a:rPr lang="en-US" dirty="0"/>
              <a:t>2. Make a dictionary of each city with each neighborhood as the key and the values being the top 5 types of venues in each neighborhood</a:t>
            </a:r>
          </a:p>
          <a:p>
            <a:pPr marL="0" indent="0">
              <a:buNone/>
            </a:pPr>
            <a:r>
              <a:rPr lang="en-US" dirty="0"/>
              <a:t>3. Then merge the dictionaries in a way to show the top 5 most similar new neighborhoods (in this case, in NYC) to each old neighborhood (in this case, in Toronto). This is to get the 5 most direct similar neighborhoods to the old neighborhood in question.</a:t>
            </a:r>
            <a:br>
              <a:rPr lang="en-US" dirty="0"/>
            </a:br>
            <a:r>
              <a:rPr lang="en-US" dirty="0"/>
              <a:t>4. Cluster the new neighborhoods as to also get similar neighborhoods within the same city to each of the top most similar new neighborhoods found in step 3. This is to get more similar neighborhoods indirectly to the neighborhood in question and to give the person or real estate agents more options, especially if the top 5 most similar neighborhoods are too expensive or dangerous.</a:t>
            </a:r>
          </a:p>
        </p:txBody>
      </p:sp>
    </p:spTree>
    <p:extLst>
      <p:ext uri="{BB962C8B-B14F-4D97-AF65-F5344CB8AC3E}">
        <p14:creationId xmlns:p14="http://schemas.microsoft.com/office/powerpoint/2010/main" val="1905687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A69E5-7B7E-454C-87E7-E1BAA7B1E469}"/>
              </a:ext>
            </a:extLst>
          </p:cNvPr>
          <p:cNvSpPr>
            <a:spLocks noGrp="1"/>
          </p:cNvSpPr>
          <p:nvPr>
            <p:ph type="title"/>
          </p:nvPr>
        </p:nvSpPr>
        <p:spPr/>
        <p:txBody>
          <a:bodyPr/>
          <a:lstStyle/>
          <a:p>
            <a:r>
              <a:rPr lang="en-US" dirty="0"/>
              <a:t>Results</a:t>
            </a:r>
          </a:p>
        </p:txBody>
      </p:sp>
      <p:pic>
        <p:nvPicPr>
          <p:cNvPr id="5" name="Picture 4" descr="A screenshot of a cell phone&#10;&#10;Description automatically generated">
            <a:extLst>
              <a:ext uri="{FF2B5EF4-FFF2-40B4-BE49-F238E27FC236}">
                <a16:creationId xmlns:a16="http://schemas.microsoft.com/office/drawing/2014/main" id="{0A3D68AC-4E69-5345-AC2A-2751648F698A}"/>
              </a:ext>
            </a:extLst>
          </p:cNvPr>
          <p:cNvPicPr>
            <a:picLocks noChangeAspect="1"/>
          </p:cNvPicPr>
          <p:nvPr/>
        </p:nvPicPr>
        <p:blipFill>
          <a:blip r:embed="rId2"/>
          <a:stretch>
            <a:fillRect/>
          </a:stretch>
        </p:blipFill>
        <p:spPr>
          <a:xfrm>
            <a:off x="360464" y="3769500"/>
            <a:ext cx="3197935" cy="2151584"/>
          </a:xfrm>
          <a:prstGeom prst="rect">
            <a:avLst/>
          </a:prstGeom>
        </p:spPr>
      </p:pic>
      <p:pic>
        <p:nvPicPr>
          <p:cNvPr id="7" name="Picture 6" descr="A picture containing text, map&#10;&#10;Description automatically generated">
            <a:extLst>
              <a:ext uri="{FF2B5EF4-FFF2-40B4-BE49-F238E27FC236}">
                <a16:creationId xmlns:a16="http://schemas.microsoft.com/office/drawing/2014/main" id="{0B0F8A25-6E39-B144-B3D9-743DBE48FFAC}"/>
              </a:ext>
            </a:extLst>
          </p:cNvPr>
          <p:cNvPicPr>
            <a:picLocks noChangeAspect="1"/>
          </p:cNvPicPr>
          <p:nvPr/>
        </p:nvPicPr>
        <p:blipFill>
          <a:blip r:embed="rId3"/>
          <a:stretch>
            <a:fillRect/>
          </a:stretch>
        </p:blipFill>
        <p:spPr>
          <a:xfrm>
            <a:off x="3962400" y="1423988"/>
            <a:ext cx="5828433" cy="4497096"/>
          </a:xfrm>
          <a:prstGeom prst="rect">
            <a:avLst/>
          </a:prstGeom>
        </p:spPr>
      </p:pic>
      <p:sp>
        <p:nvSpPr>
          <p:cNvPr id="8" name="TextBox 7">
            <a:extLst>
              <a:ext uri="{FF2B5EF4-FFF2-40B4-BE49-F238E27FC236}">
                <a16:creationId xmlns:a16="http://schemas.microsoft.com/office/drawing/2014/main" id="{2BE9496E-8068-774B-B23A-1A564EBD72EC}"/>
              </a:ext>
            </a:extLst>
          </p:cNvPr>
          <p:cNvSpPr txBox="1"/>
          <p:nvPr/>
        </p:nvSpPr>
        <p:spPr>
          <a:xfrm>
            <a:off x="571500" y="1790700"/>
            <a:ext cx="2986899" cy="923330"/>
          </a:xfrm>
          <a:prstGeom prst="rect">
            <a:avLst/>
          </a:prstGeom>
          <a:noFill/>
        </p:spPr>
        <p:txBody>
          <a:bodyPr wrap="square" rtlCol="0">
            <a:spAutoFit/>
          </a:bodyPr>
          <a:lstStyle/>
          <a:p>
            <a:r>
              <a:rPr lang="en-US" dirty="0"/>
              <a:t>Can replace “Chinatown” with any neighborhood from old city, in this case Toronto</a:t>
            </a:r>
          </a:p>
        </p:txBody>
      </p:sp>
    </p:spTree>
    <p:extLst>
      <p:ext uri="{BB962C8B-B14F-4D97-AF65-F5344CB8AC3E}">
        <p14:creationId xmlns:p14="http://schemas.microsoft.com/office/powerpoint/2010/main" val="2391618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E67B8-0FB3-FC47-B15B-F8E3388EF42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FB3CD27-5D0E-B340-8C82-DDBD4426E311}"/>
              </a:ext>
            </a:extLst>
          </p:cNvPr>
          <p:cNvSpPr>
            <a:spLocks noGrp="1"/>
          </p:cNvSpPr>
          <p:nvPr>
            <p:ph idx="1"/>
          </p:nvPr>
        </p:nvSpPr>
        <p:spPr>
          <a:xfrm>
            <a:off x="254000" y="1690688"/>
            <a:ext cx="10515600" cy="4351338"/>
          </a:xfrm>
        </p:spPr>
        <p:txBody>
          <a:bodyPr>
            <a:normAutofit/>
          </a:bodyPr>
          <a:lstStyle/>
          <a:p>
            <a:r>
              <a:rPr lang="en-US" dirty="0"/>
              <a:t>The algorithm successfully finds the most similar neighborhoods from any new city to any ”old” city’s neighborhood.</a:t>
            </a:r>
          </a:p>
          <a:p>
            <a:r>
              <a:rPr lang="en-US" dirty="0"/>
              <a:t>In this algorithm, I used Toronto as the old city and New York City as the new city, but that was just for example. The algorithm can be easily changed for any two cities by changing the "address" variable in each cell using the </a:t>
            </a:r>
            <a:r>
              <a:rPr lang="en-US" dirty="0" err="1"/>
              <a:t>geopy</a:t>
            </a:r>
            <a:r>
              <a:rPr lang="en-US" dirty="0"/>
              <a:t> library to bring in the longitude and latitude data which is set equal to the cities' names. </a:t>
            </a:r>
          </a:p>
          <a:p>
            <a:r>
              <a:rPr lang="en-US" dirty="0"/>
              <a:t>The algorithm also successfully shows the neighborhoods that are all in the same cluster for each cluster in the new city. A list also shows which venues are in each of the clusters, so it is very simple to find the most similar neighborhoods, which cluster its in and with which other neighborhoods and what venues are in each. </a:t>
            </a:r>
          </a:p>
        </p:txBody>
      </p:sp>
    </p:spTree>
    <p:extLst>
      <p:ext uri="{BB962C8B-B14F-4D97-AF65-F5344CB8AC3E}">
        <p14:creationId xmlns:p14="http://schemas.microsoft.com/office/powerpoint/2010/main" val="1710301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9D991-9715-A342-BB51-A5B55EBCE4B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178CD2C8-5CC1-9843-AF2C-EFFC6E72E506}"/>
              </a:ext>
            </a:extLst>
          </p:cNvPr>
          <p:cNvSpPr>
            <a:spLocks noGrp="1"/>
          </p:cNvSpPr>
          <p:nvPr>
            <p:ph idx="1"/>
          </p:nvPr>
        </p:nvSpPr>
        <p:spPr/>
        <p:txBody>
          <a:bodyPr/>
          <a:lstStyle/>
          <a:p>
            <a:r>
              <a:rPr lang="en-US" dirty="0">
                <a:hlinkClick r:id="rId2"/>
              </a:rPr>
              <a:t>https://media.istockphoto.com/photos/beautiful-luxury-home-exterior-at-twilight-picture-id1026205392?k=6&amp;m=1026205392&amp;s=612x612&amp;w=0&amp;h=pe0Pqbm7GKHl7cmEjf9Drc7Fp-JwJ6aTywsGfm5eQm4=</a:t>
            </a:r>
            <a:endParaRPr lang="en-US" dirty="0"/>
          </a:p>
          <a:p>
            <a:r>
              <a:rPr lang="en-US" dirty="0">
                <a:hlinkClick r:id="rId3"/>
              </a:rPr>
              <a:t>https://imageog.flaticon.com/icons/png/512/36/36601.png?size=1200x630f&amp;pad=10,10,10,10&amp;ext=png&amp;bg=FFFFFFFF</a:t>
            </a:r>
            <a:endParaRPr lang="en-US" dirty="0"/>
          </a:p>
          <a:p>
            <a:r>
              <a:rPr lang="en-US" dirty="0">
                <a:hlinkClick r:id="rId4"/>
              </a:rPr>
              <a:t>https://foursquare.com</a:t>
            </a:r>
            <a:endParaRPr lang="en-US" dirty="0"/>
          </a:p>
          <a:p>
            <a:endParaRPr lang="en-US" dirty="0"/>
          </a:p>
          <a:p>
            <a:endParaRPr lang="en-US" dirty="0"/>
          </a:p>
        </p:txBody>
      </p:sp>
    </p:spTree>
    <p:extLst>
      <p:ext uri="{BB962C8B-B14F-4D97-AF65-F5344CB8AC3E}">
        <p14:creationId xmlns:p14="http://schemas.microsoft.com/office/powerpoint/2010/main" val="288380111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{2AD9FA1B-3119-AB4F-A716-9233E044F30F}tf10001060</Template>
  <TotalTime>108</TotalTime>
  <Words>436</Words>
  <Application>Microsoft Macintosh PowerPoint</Application>
  <PresentationFormat>Widescreen</PresentationFormat>
  <Paragraphs>20</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Trebuchet MS</vt:lpstr>
      <vt:lpstr>Wingdings 3</vt:lpstr>
      <vt:lpstr>Facet</vt:lpstr>
      <vt:lpstr>Finding your new neighborhood</vt:lpstr>
      <vt:lpstr>Introduction/ Business Problem</vt:lpstr>
      <vt:lpstr>Data</vt:lpstr>
      <vt:lpstr>Methodology</vt:lpstr>
      <vt:lpstr>Results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your new neighborhood</dc:title>
  <dc:creator>Dayna Herling</dc:creator>
  <cp:lastModifiedBy>Dayna Herling</cp:lastModifiedBy>
  <cp:revision>9</cp:revision>
  <dcterms:created xsi:type="dcterms:W3CDTF">2019-09-26T13:12:00Z</dcterms:created>
  <dcterms:modified xsi:type="dcterms:W3CDTF">2019-09-26T15:00:50Z</dcterms:modified>
</cp:coreProperties>
</file>

<file path=docProps/thumbnail.jpeg>
</file>